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C72B-611D-4CF1-AD8A-F5838A74A418}" type="datetimeFigureOut">
              <a:rPr lang="en-US" smtClean="0"/>
              <a:t>3/11/2009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FBA8-6F0E-4B72-84D7-339635B71E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just Summarizing (Daybook Pg.3)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Heading: Title and Author of the book page # where you stopped today.</a:t>
            </a:r>
          </a:p>
          <a:p>
            <a:pPr lvl="0">
              <a:buNone/>
            </a:pPr>
            <a:r>
              <a:rPr lang="en-US" b="1" dirty="0" smtClean="0"/>
              <a:t>React</a:t>
            </a:r>
            <a:r>
              <a:rPr lang="en-US" b="1" dirty="0"/>
              <a:t>: </a:t>
            </a:r>
            <a:endParaRPr lang="en-US" b="1" dirty="0" smtClean="0"/>
          </a:p>
          <a:p>
            <a:r>
              <a:rPr lang="en-US" dirty="0" smtClean="0"/>
              <a:t>Why </a:t>
            </a:r>
            <a:r>
              <a:rPr lang="en-US" dirty="0"/>
              <a:t>do you love/hate this book? 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should someone else read it?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make it better? </a:t>
            </a:r>
          </a:p>
          <a:p>
            <a:pPr lvl="0">
              <a:buNone/>
            </a:pPr>
            <a:r>
              <a:rPr lang="en-US" b="1" dirty="0" smtClean="0"/>
              <a:t>Question: </a:t>
            </a:r>
          </a:p>
          <a:p>
            <a:pPr>
              <a:buNone/>
            </a:pPr>
            <a:r>
              <a:rPr lang="en-US" dirty="0" smtClean="0"/>
              <a:t>What </a:t>
            </a:r>
            <a:r>
              <a:rPr lang="en-US" dirty="0"/>
              <a:t>confuses you? </a:t>
            </a:r>
            <a:endParaRPr lang="en-US" dirty="0" smtClean="0"/>
          </a:p>
          <a:p>
            <a:r>
              <a:rPr lang="en-US" dirty="0" smtClean="0"/>
              <a:t>Ask </a:t>
            </a:r>
            <a:r>
              <a:rPr lang="en-US" dirty="0"/>
              <a:t>the author </a:t>
            </a:r>
            <a:r>
              <a:rPr lang="en-US" dirty="0" smtClean="0"/>
              <a:t>3 questions</a:t>
            </a:r>
          </a:p>
          <a:p>
            <a:r>
              <a:rPr lang="en-US" dirty="0" smtClean="0"/>
              <a:t>Ask the </a:t>
            </a:r>
            <a:r>
              <a:rPr lang="en-US" dirty="0" smtClean="0"/>
              <a:t>main </a:t>
            </a:r>
            <a:r>
              <a:rPr lang="en-US" dirty="0" smtClean="0"/>
              <a:t>character 3 questions</a:t>
            </a:r>
            <a:r>
              <a:rPr lang="en-US" dirty="0"/>
              <a:t>. 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Response Journal </a:t>
            </a:r>
            <a:br>
              <a:rPr lang="en-US" dirty="0" smtClean="0"/>
            </a:br>
            <a:r>
              <a:rPr lang="en-US" dirty="0" smtClean="0"/>
              <a:t>(Daybook </a:t>
            </a:r>
            <a:r>
              <a:rPr lang="en-US" dirty="0" smtClean="0"/>
              <a:t>Pg.3)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Heading: Title and Author of the book page # where you stopped today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>
              <a:buNone/>
            </a:pPr>
            <a:r>
              <a:rPr lang="en-US" b="1" dirty="0" smtClean="0"/>
              <a:t>Predict:</a:t>
            </a:r>
          </a:p>
          <a:p>
            <a:r>
              <a:rPr lang="en-US" dirty="0" smtClean="0"/>
              <a:t>What </a:t>
            </a:r>
            <a:r>
              <a:rPr lang="en-US" dirty="0"/>
              <a:t>will happen next? What makes you think so?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"should" happen next? </a:t>
            </a:r>
            <a:r>
              <a:rPr lang="en-US" dirty="0">
                <a:solidFill>
                  <a:srgbClr val="FF0000"/>
                </a:solidFill>
              </a:rPr>
              <a:t>Write a new ending. </a:t>
            </a:r>
            <a:r>
              <a:rPr lang="en-US" dirty="0"/>
              <a:t> </a:t>
            </a:r>
            <a:endParaRPr lang="en-US" dirty="0" smtClean="0"/>
          </a:p>
          <a:p>
            <a:pPr lvl="0">
              <a:buNone/>
            </a:pPr>
            <a:r>
              <a:rPr lang="en-US" b="1" dirty="0"/>
              <a:t>Quote or point </a:t>
            </a:r>
            <a:r>
              <a:rPr lang="en-US" b="1" dirty="0" smtClean="0"/>
              <a:t>out: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Quote an interesting or important part of the </a:t>
            </a:r>
            <a:r>
              <a:rPr lang="en-US" dirty="0" smtClean="0"/>
              <a:t>book.</a:t>
            </a:r>
          </a:p>
          <a:p>
            <a:r>
              <a:rPr lang="en-US" dirty="0" smtClean="0"/>
              <a:t>Why </a:t>
            </a:r>
            <a:r>
              <a:rPr lang="en-US" dirty="0"/>
              <a:t>is this important? 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is it cool? </a:t>
            </a:r>
            <a:endParaRPr lang="en-US" dirty="0" smtClean="0"/>
          </a:p>
          <a:p>
            <a:r>
              <a:rPr lang="en-US" dirty="0" smtClean="0"/>
              <a:t>What’s </a:t>
            </a:r>
            <a:r>
              <a:rPr lang="en-US" dirty="0"/>
              <a:t>the </a:t>
            </a:r>
            <a:r>
              <a:rPr lang="en-US" dirty="0" smtClean="0"/>
              <a:t>point?</a:t>
            </a:r>
            <a:endParaRPr lang="en-US" dirty="0"/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Reading Response Journal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Heading: Title and Author of the book page # where you stopped today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Compare and contrast: </a:t>
            </a:r>
          </a:p>
          <a:p>
            <a:pPr>
              <a:buNone/>
            </a:pPr>
            <a:r>
              <a:rPr lang="en-US" dirty="0" smtClean="0"/>
              <a:t>Name another book you’ve read that is reminds you of this book.</a:t>
            </a:r>
          </a:p>
          <a:p>
            <a:r>
              <a:rPr lang="en-US" dirty="0" smtClean="0"/>
              <a:t>How is it the same?</a:t>
            </a:r>
          </a:p>
          <a:p>
            <a:r>
              <a:rPr lang="en-US" dirty="0" smtClean="0"/>
              <a:t>How is it different?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React:</a:t>
            </a:r>
          </a:p>
          <a:p>
            <a:r>
              <a:rPr lang="en-US" dirty="0" smtClean="0"/>
              <a:t>What part of the story makes you happy? Why?</a:t>
            </a:r>
          </a:p>
          <a:p>
            <a:r>
              <a:rPr lang="en-US" dirty="0" smtClean="0"/>
              <a:t>What part makes you sad? Why?</a:t>
            </a:r>
          </a:p>
          <a:p>
            <a:r>
              <a:rPr lang="en-US" dirty="0" smtClean="0"/>
              <a:t>What part was really exciting? Why?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Reading Response Journal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Heading: Title and Author of the book page # where you stopped today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Connect:</a:t>
            </a:r>
            <a:endParaRPr lang="en-US" b="1" dirty="0" smtClean="0"/>
          </a:p>
          <a:p>
            <a:r>
              <a:rPr lang="en-US" dirty="0" smtClean="0"/>
              <a:t>Tell how this book reminds you of your life.</a:t>
            </a:r>
          </a:p>
          <a:p>
            <a:r>
              <a:rPr lang="en-US" dirty="0" smtClean="0"/>
              <a:t>Tell how you are similar to one of the characters in the book.</a:t>
            </a:r>
          </a:p>
          <a:p>
            <a:r>
              <a:rPr lang="en-US" dirty="0" smtClean="0"/>
              <a:t>Tell how this book reminds you of something else you’ve read, heard, or seen.</a:t>
            </a:r>
          </a:p>
          <a:p>
            <a:pPr>
              <a:buNone/>
            </a:pPr>
            <a:r>
              <a:rPr lang="en-US" b="1" dirty="0" smtClean="0"/>
              <a:t>Setting</a:t>
            </a:r>
          </a:p>
          <a:p>
            <a:r>
              <a:rPr lang="en-US" dirty="0" smtClean="0"/>
              <a:t>Where does the story take place and why is it important?</a:t>
            </a:r>
          </a:p>
          <a:p>
            <a:r>
              <a:rPr lang="en-US" dirty="0" smtClean="0"/>
              <a:t>If it was set in a different  place how would the story be different?</a:t>
            </a:r>
          </a:p>
          <a:p>
            <a:r>
              <a:rPr lang="en-US" dirty="0" smtClean="0"/>
              <a:t>If you could change the setting where would you have this story take place?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Reading Response Journal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Heading: Title and Author of the book page # where you stopped today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Visualizing:</a:t>
            </a:r>
            <a:endParaRPr lang="en-US" b="1" dirty="0" smtClean="0"/>
          </a:p>
          <a:p>
            <a:r>
              <a:rPr lang="en-US" dirty="0" smtClean="0"/>
              <a:t>What part of the book was really easy to picture?</a:t>
            </a:r>
          </a:p>
          <a:p>
            <a:r>
              <a:rPr lang="en-US" dirty="0" smtClean="0"/>
              <a:t>Tell any pictures the author has left in your mind.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Conflict:</a:t>
            </a:r>
          </a:p>
          <a:p>
            <a:pPr>
              <a:buNone/>
            </a:pPr>
            <a:r>
              <a:rPr lang="en-US" dirty="0" smtClean="0"/>
              <a:t>What is the problem in this book?</a:t>
            </a:r>
          </a:p>
          <a:p>
            <a:r>
              <a:rPr lang="en-US" dirty="0" smtClean="0"/>
              <a:t>Are there other problems besides the main problem?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is the problem solved?</a:t>
            </a:r>
          </a:p>
          <a:p>
            <a:r>
              <a:rPr lang="en-US" dirty="0" smtClean="0"/>
              <a:t>What type of conflict is it (man vs. man, man vs. nature, man vs. self)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Reading Response Journal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Heading: Title and Author of the book page # where you stopped today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Point of View: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Who is telling the story?</a:t>
            </a:r>
          </a:p>
          <a:p>
            <a:r>
              <a:rPr lang="en-US" dirty="0" smtClean="0"/>
              <a:t>Why is this a good person to be telling the story?</a:t>
            </a:r>
          </a:p>
          <a:p>
            <a:r>
              <a:rPr lang="en-US" dirty="0" smtClean="0"/>
              <a:t>If you could change the narrator, who would you have tell the story?</a:t>
            </a:r>
          </a:p>
          <a:p>
            <a:r>
              <a:rPr lang="en-US" dirty="0" smtClean="0"/>
              <a:t>What point of view is used (first person, third person limited, third person omniscient)? How do you know?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Illustrations: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Who is the Illustrator?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Do you like the pictures? Why or why not?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If the illustrations were not there, would there need to be more words? Why or why not?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How did the illustrations add to the text?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498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Not just Summarizing (Daybook Pg.3)</vt:lpstr>
      <vt:lpstr>Reading Response Journal  (Daybook Pg.3)</vt:lpstr>
      <vt:lpstr>Reading Response Journal</vt:lpstr>
      <vt:lpstr>Reading Response Journal</vt:lpstr>
      <vt:lpstr>Reading Response Journal</vt:lpstr>
      <vt:lpstr>Reading Response Journal</vt:lpstr>
    </vt:vector>
  </TitlesOfParts>
  <Company>Kannapolis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just Summarizing (Daybook Pg.3)</dc:title>
  <dc:creator>KCS</dc:creator>
  <cp:lastModifiedBy>KCS</cp:lastModifiedBy>
  <cp:revision>6</cp:revision>
  <dcterms:created xsi:type="dcterms:W3CDTF">2009-03-11T12:49:37Z</dcterms:created>
  <dcterms:modified xsi:type="dcterms:W3CDTF">2009-03-11T13:59:15Z</dcterms:modified>
</cp:coreProperties>
</file>